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it-IT"/>
    </a:defPPr>
    <a:lvl1pPr marL="0" algn="l" defTabSz="497754" rtl="0" eaLnBrk="1" latinLnBrk="0" hangingPunct="1">
      <a:defRPr sz="2000" kern="1200">
        <a:solidFill>
          <a:schemeClr val="tx1"/>
        </a:solidFill>
        <a:latin typeface="+mn-lt"/>
        <a:ea typeface="+mn-ea"/>
        <a:cs typeface="+mn-cs"/>
      </a:defRPr>
    </a:lvl1pPr>
    <a:lvl2pPr marL="497754" algn="l" defTabSz="497754" rtl="0" eaLnBrk="1" latinLnBrk="0" hangingPunct="1">
      <a:defRPr sz="2000" kern="1200">
        <a:solidFill>
          <a:schemeClr val="tx1"/>
        </a:solidFill>
        <a:latin typeface="+mn-lt"/>
        <a:ea typeface="+mn-ea"/>
        <a:cs typeface="+mn-cs"/>
      </a:defRPr>
    </a:lvl2pPr>
    <a:lvl3pPr marL="995507" algn="l" defTabSz="497754" rtl="0" eaLnBrk="1" latinLnBrk="0" hangingPunct="1">
      <a:defRPr sz="2000" kern="1200">
        <a:solidFill>
          <a:schemeClr val="tx1"/>
        </a:solidFill>
        <a:latin typeface="+mn-lt"/>
        <a:ea typeface="+mn-ea"/>
        <a:cs typeface="+mn-cs"/>
      </a:defRPr>
    </a:lvl3pPr>
    <a:lvl4pPr marL="1493261" algn="l" defTabSz="497754" rtl="0" eaLnBrk="1" latinLnBrk="0" hangingPunct="1">
      <a:defRPr sz="2000" kern="1200">
        <a:solidFill>
          <a:schemeClr val="tx1"/>
        </a:solidFill>
        <a:latin typeface="+mn-lt"/>
        <a:ea typeface="+mn-ea"/>
        <a:cs typeface="+mn-cs"/>
      </a:defRPr>
    </a:lvl4pPr>
    <a:lvl5pPr marL="1991015" algn="l" defTabSz="497754" rtl="0" eaLnBrk="1" latinLnBrk="0" hangingPunct="1">
      <a:defRPr sz="2000" kern="1200">
        <a:solidFill>
          <a:schemeClr val="tx1"/>
        </a:solidFill>
        <a:latin typeface="+mn-lt"/>
        <a:ea typeface="+mn-ea"/>
        <a:cs typeface="+mn-cs"/>
      </a:defRPr>
    </a:lvl5pPr>
    <a:lvl6pPr marL="2488768" algn="l" defTabSz="497754" rtl="0" eaLnBrk="1" latinLnBrk="0" hangingPunct="1">
      <a:defRPr sz="2000" kern="1200">
        <a:solidFill>
          <a:schemeClr val="tx1"/>
        </a:solidFill>
        <a:latin typeface="+mn-lt"/>
        <a:ea typeface="+mn-ea"/>
        <a:cs typeface="+mn-cs"/>
      </a:defRPr>
    </a:lvl6pPr>
    <a:lvl7pPr marL="2986522" algn="l" defTabSz="497754" rtl="0" eaLnBrk="1" latinLnBrk="0" hangingPunct="1">
      <a:defRPr sz="2000" kern="1200">
        <a:solidFill>
          <a:schemeClr val="tx1"/>
        </a:solidFill>
        <a:latin typeface="+mn-lt"/>
        <a:ea typeface="+mn-ea"/>
        <a:cs typeface="+mn-cs"/>
      </a:defRPr>
    </a:lvl7pPr>
    <a:lvl8pPr marL="3484275" algn="l" defTabSz="497754" rtl="0" eaLnBrk="1" latinLnBrk="0" hangingPunct="1">
      <a:defRPr sz="2000" kern="1200">
        <a:solidFill>
          <a:schemeClr val="tx1"/>
        </a:solidFill>
        <a:latin typeface="+mn-lt"/>
        <a:ea typeface="+mn-ea"/>
        <a:cs typeface="+mn-cs"/>
      </a:defRPr>
    </a:lvl8pPr>
    <a:lvl9pPr marL="3982029" algn="l" defTabSz="49775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3132" y="78"/>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567214" y="3320408"/>
            <a:ext cx="6428423" cy="2291129"/>
          </a:xfrm>
        </p:spPr>
        <p:txBody>
          <a:bodyPr/>
          <a:lstStyle/>
          <a:p>
            <a:r>
              <a:rPr lang="it-IT"/>
              <a:t>Fare clic per modificare stile</a:t>
            </a:r>
          </a:p>
        </p:txBody>
      </p:sp>
      <p:sp>
        <p:nvSpPr>
          <p:cNvPr id="3" name="Sottotitolo 2"/>
          <p:cNvSpPr>
            <a:spLocks noGrp="1"/>
          </p:cNvSpPr>
          <p:nvPr>
            <p:ph type="subTitle" idx="1"/>
          </p:nvPr>
        </p:nvSpPr>
        <p:spPr>
          <a:xfrm>
            <a:off x="1134428" y="6056896"/>
            <a:ext cx="5293995" cy="2731540"/>
          </a:xfrm>
        </p:spPr>
        <p:txBody>
          <a:bodyPr/>
          <a:lstStyle>
            <a:lvl1pPr marL="0" indent="0" algn="ctr">
              <a:buNone/>
              <a:defRPr>
                <a:solidFill>
                  <a:schemeClr val="tx1">
                    <a:tint val="75000"/>
                  </a:schemeClr>
                </a:solidFill>
              </a:defRPr>
            </a:lvl1pPr>
            <a:lvl2pPr marL="497754" indent="0" algn="ctr">
              <a:buNone/>
              <a:defRPr>
                <a:solidFill>
                  <a:schemeClr val="tx1">
                    <a:tint val="75000"/>
                  </a:schemeClr>
                </a:solidFill>
              </a:defRPr>
            </a:lvl2pPr>
            <a:lvl3pPr marL="995507" indent="0" algn="ctr">
              <a:buNone/>
              <a:defRPr>
                <a:solidFill>
                  <a:schemeClr val="tx1">
                    <a:tint val="75000"/>
                  </a:schemeClr>
                </a:solidFill>
              </a:defRPr>
            </a:lvl3pPr>
            <a:lvl4pPr marL="1493261" indent="0" algn="ctr">
              <a:buNone/>
              <a:defRPr>
                <a:solidFill>
                  <a:schemeClr val="tx1">
                    <a:tint val="75000"/>
                  </a:schemeClr>
                </a:solidFill>
              </a:defRPr>
            </a:lvl4pPr>
            <a:lvl5pPr marL="1991015" indent="0" algn="ctr">
              <a:buNone/>
              <a:defRPr>
                <a:solidFill>
                  <a:schemeClr val="tx1">
                    <a:tint val="75000"/>
                  </a:schemeClr>
                </a:solidFill>
              </a:defRPr>
            </a:lvl5pPr>
            <a:lvl6pPr marL="2488768" indent="0" algn="ctr">
              <a:buNone/>
              <a:defRPr>
                <a:solidFill>
                  <a:schemeClr val="tx1">
                    <a:tint val="75000"/>
                  </a:schemeClr>
                </a:solidFill>
              </a:defRPr>
            </a:lvl6pPr>
            <a:lvl7pPr marL="2986522" indent="0" algn="ctr">
              <a:buNone/>
              <a:defRPr>
                <a:solidFill>
                  <a:schemeClr val="tx1">
                    <a:tint val="75000"/>
                  </a:schemeClr>
                </a:solidFill>
              </a:defRPr>
            </a:lvl7pPr>
            <a:lvl8pPr marL="3484275" indent="0" algn="ctr">
              <a:buNone/>
              <a:defRPr>
                <a:solidFill>
                  <a:schemeClr val="tx1">
                    <a:tint val="75000"/>
                  </a:schemeClr>
                </a:solidFill>
              </a:defRPr>
            </a:lvl8pPr>
            <a:lvl9pPr marL="3982029"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F5996D94-5063-D24C-90F5-044DE477B9DC}" type="datetimeFigureOut">
              <a:rPr lang="it-IT" smtClean="0"/>
              <a:t>04/08/2022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597122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5996D94-5063-D24C-90F5-044DE477B9DC}" type="datetimeFigureOut">
              <a:rPr lang="it-IT" smtClean="0"/>
              <a:t>04/08/2022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1167528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4112299" y="618556"/>
            <a:ext cx="1276231" cy="13172757"/>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283607" y="618556"/>
            <a:ext cx="3702646" cy="1317275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5996D94-5063-D24C-90F5-044DE477B9DC}" type="datetimeFigureOut">
              <a:rPr lang="it-IT" smtClean="0"/>
              <a:t>04/08/2022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19732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5996D94-5063-D24C-90F5-044DE477B9DC}" type="datetimeFigureOut">
              <a:rPr lang="it-IT" smtClean="0"/>
              <a:t>04/08/2022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3827639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97413" y="6868440"/>
            <a:ext cx="6428423" cy="2122883"/>
          </a:xfrm>
        </p:spPr>
        <p:txBody>
          <a:bodyPr anchor="t"/>
          <a:lstStyle>
            <a:lvl1pPr algn="l">
              <a:defRPr sz="4400" b="1" cap="all"/>
            </a:lvl1pPr>
          </a:lstStyle>
          <a:p>
            <a:r>
              <a:rPr lang="it-IT"/>
              <a:t>Fare clic per modificare stile</a:t>
            </a:r>
          </a:p>
        </p:txBody>
      </p:sp>
      <p:sp>
        <p:nvSpPr>
          <p:cNvPr id="3" name="Segnaposto testo 2"/>
          <p:cNvSpPr>
            <a:spLocks noGrp="1"/>
          </p:cNvSpPr>
          <p:nvPr>
            <p:ph type="body" idx="1"/>
          </p:nvPr>
        </p:nvSpPr>
        <p:spPr>
          <a:xfrm>
            <a:off x="597413" y="4530302"/>
            <a:ext cx="6428423" cy="2338139"/>
          </a:xfrm>
        </p:spPr>
        <p:txBody>
          <a:bodyPr anchor="b"/>
          <a:lstStyle>
            <a:lvl1pPr marL="0" indent="0">
              <a:buNone/>
              <a:defRPr sz="2200">
                <a:solidFill>
                  <a:schemeClr val="tx1">
                    <a:tint val="75000"/>
                  </a:schemeClr>
                </a:solidFill>
              </a:defRPr>
            </a:lvl1pPr>
            <a:lvl2pPr marL="497754" indent="0">
              <a:buNone/>
              <a:defRPr sz="2000">
                <a:solidFill>
                  <a:schemeClr val="tx1">
                    <a:tint val="75000"/>
                  </a:schemeClr>
                </a:solidFill>
              </a:defRPr>
            </a:lvl2pPr>
            <a:lvl3pPr marL="995507" indent="0">
              <a:buNone/>
              <a:defRPr sz="1700">
                <a:solidFill>
                  <a:schemeClr val="tx1">
                    <a:tint val="75000"/>
                  </a:schemeClr>
                </a:solidFill>
              </a:defRPr>
            </a:lvl3pPr>
            <a:lvl4pPr marL="1493261" indent="0">
              <a:buNone/>
              <a:defRPr sz="1500">
                <a:solidFill>
                  <a:schemeClr val="tx1">
                    <a:tint val="75000"/>
                  </a:schemeClr>
                </a:solidFill>
              </a:defRPr>
            </a:lvl4pPr>
            <a:lvl5pPr marL="1991015" indent="0">
              <a:buNone/>
              <a:defRPr sz="1500">
                <a:solidFill>
                  <a:schemeClr val="tx1">
                    <a:tint val="75000"/>
                  </a:schemeClr>
                </a:solidFill>
              </a:defRPr>
            </a:lvl5pPr>
            <a:lvl6pPr marL="2488768" indent="0">
              <a:buNone/>
              <a:defRPr sz="1500">
                <a:solidFill>
                  <a:schemeClr val="tx1">
                    <a:tint val="75000"/>
                  </a:schemeClr>
                </a:solidFill>
              </a:defRPr>
            </a:lvl6pPr>
            <a:lvl7pPr marL="2986522" indent="0">
              <a:buNone/>
              <a:defRPr sz="1500">
                <a:solidFill>
                  <a:schemeClr val="tx1">
                    <a:tint val="75000"/>
                  </a:schemeClr>
                </a:solidFill>
              </a:defRPr>
            </a:lvl7pPr>
            <a:lvl8pPr marL="3484275" indent="0">
              <a:buNone/>
              <a:defRPr sz="1500">
                <a:solidFill>
                  <a:schemeClr val="tx1">
                    <a:tint val="75000"/>
                  </a:schemeClr>
                </a:solidFill>
              </a:defRPr>
            </a:lvl8pPr>
            <a:lvl9pPr marL="3982029" indent="0">
              <a:buNone/>
              <a:defRPr sz="15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F5996D94-5063-D24C-90F5-044DE477B9DC}" type="datetimeFigureOut">
              <a:rPr lang="it-IT" smtClean="0"/>
              <a:t>04/08/2022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2945371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283607" y="3602469"/>
            <a:ext cx="2489438" cy="1018884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2899093" y="3602469"/>
            <a:ext cx="2489438" cy="1018884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5996D94-5063-D24C-90F5-044DE477B9DC}" type="datetimeFigureOut">
              <a:rPr lang="it-IT" smtClean="0"/>
              <a:t>04/08/2022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675870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378143" y="428041"/>
            <a:ext cx="6806565" cy="1781440"/>
          </a:xfrm>
        </p:spPr>
        <p:txBody>
          <a:bodyPr/>
          <a:lstStyle>
            <a:lvl1pPr>
              <a:defRPr/>
            </a:lvl1pPr>
          </a:lstStyle>
          <a:p>
            <a:r>
              <a:rPr lang="it-IT"/>
              <a:t>Fare clic per modificare stile</a:t>
            </a:r>
          </a:p>
        </p:txBody>
      </p:sp>
      <p:sp>
        <p:nvSpPr>
          <p:cNvPr id="3" name="Segnaposto testo 2"/>
          <p:cNvSpPr>
            <a:spLocks noGrp="1"/>
          </p:cNvSpPr>
          <p:nvPr>
            <p:ph type="body" idx="1"/>
          </p:nvPr>
        </p:nvSpPr>
        <p:spPr>
          <a:xfrm>
            <a:off x="378143" y="2392573"/>
            <a:ext cx="3341572" cy="997111"/>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it-IT"/>
              <a:t>Fare clic per modificare gli stili del testo dello schema</a:t>
            </a:r>
          </a:p>
        </p:txBody>
      </p:sp>
      <p:sp>
        <p:nvSpPr>
          <p:cNvPr id="4" name="Segnaposto contenuto 3"/>
          <p:cNvSpPr>
            <a:spLocks noGrp="1"/>
          </p:cNvSpPr>
          <p:nvPr>
            <p:ph sz="half" idx="2"/>
          </p:nvPr>
        </p:nvSpPr>
        <p:spPr>
          <a:xfrm>
            <a:off x="378143" y="3389684"/>
            <a:ext cx="3341572" cy="6158339"/>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3841824" y="2392573"/>
            <a:ext cx="3342884" cy="997111"/>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it-IT"/>
              <a:t>Fare clic per modificare gli stili del testo dello schema</a:t>
            </a:r>
          </a:p>
        </p:txBody>
      </p:sp>
      <p:sp>
        <p:nvSpPr>
          <p:cNvPr id="6" name="Segnaposto contenuto 5"/>
          <p:cNvSpPr>
            <a:spLocks noGrp="1"/>
          </p:cNvSpPr>
          <p:nvPr>
            <p:ph sz="quarter" idx="4"/>
          </p:nvPr>
        </p:nvSpPr>
        <p:spPr>
          <a:xfrm>
            <a:off x="3841824" y="3389684"/>
            <a:ext cx="3342884" cy="6158339"/>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F5996D94-5063-D24C-90F5-044DE477B9DC}" type="datetimeFigureOut">
              <a:rPr lang="it-IT" smtClean="0"/>
              <a:t>04/08/2022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4180987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F5996D94-5063-D24C-90F5-044DE477B9DC}" type="datetimeFigureOut">
              <a:rPr lang="it-IT" smtClean="0"/>
              <a:t>04/08/2022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2736049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5996D94-5063-D24C-90F5-044DE477B9DC}" type="datetimeFigureOut">
              <a:rPr lang="it-IT" smtClean="0"/>
              <a:t>04/08/2022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3761036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378143" y="425566"/>
            <a:ext cx="2488126" cy="1811131"/>
          </a:xfrm>
        </p:spPr>
        <p:txBody>
          <a:bodyPr anchor="b"/>
          <a:lstStyle>
            <a:lvl1pPr algn="l">
              <a:defRPr sz="2200" b="1"/>
            </a:lvl1pPr>
          </a:lstStyle>
          <a:p>
            <a:r>
              <a:rPr lang="it-IT"/>
              <a:t>Fare clic per modificare stile</a:t>
            </a:r>
          </a:p>
        </p:txBody>
      </p:sp>
      <p:sp>
        <p:nvSpPr>
          <p:cNvPr id="3" name="Segnaposto contenuto 2"/>
          <p:cNvSpPr>
            <a:spLocks noGrp="1"/>
          </p:cNvSpPr>
          <p:nvPr>
            <p:ph idx="1"/>
          </p:nvPr>
        </p:nvSpPr>
        <p:spPr>
          <a:xfrm>
            <a:off x="2956864" y="425567"/>
            <a:ext cx="4227844" cy="9122457"/>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378143" y="2236697"/>
            <a:ext cx="2488126" cy="7311326"/>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F5996D94-5063-D24C-90F5-044DE477B9DC}" type="datetimeFigureOut">
              <a:rPr lang="it-IT" smtClean="0"/>
              <a:t>04/08/2022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2074656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482372" y="7482047"/>
            <a:ext cx="4537710" cy="883298"/>
          </a:xfrm>
        </p:spPr>
        <p:txBody>
          <a:bodyPr anchor="b"/>
          <a:lstStyle>
            <a:lvl1pPr algn="l">
              <a:defRPr sz="2200" b="1"/>
            </a:lvl1pPr>
          </a:lstStyle>
          <a:p>
            <a:r>
              <a:rPr lang="it-IT"/>
              <a:t>Fare clic per modificare stile</a:t>
            </a:r>
          </a:p>
        </p:txBody>
      </p:sp>
      <p:sp>
        <p:nvSpPr>
          <p:cNvPr id="3" name="Segnaposto immagine 2"/>
          <p:cNvSpPr>
            <a:spLocks noGrp="1"/>
          </p:cNvSpPr>
          <p:nvPr>
            <p:ph type="pic" idx="1"/>
          </p:nvPr>
        </p:nvSpPr>
        <p:spPr>
          <a:xfrm>
            <a:off x="1482372" y="955049"/>
            <a:ext cx="4537710" cy="6413183"/>
          </a:xfrm>
        </p:spPr>
        <p:txBody>
          <a:bodyPr/>
          <a:lstStyle>
            <a:lvl1pPr marL="0" indent="0">
              <a:buNone/>
              <a:defRPr sz="3500"/>
            </a:lvl1pPr>
            <a:lvl2pPr marL="497754" indent="0">
              <a:buNone/>
              <a:defRPr sz="3000"/>
            </a:lvl2pPr>
            <a:lvl3pPr marL="995507" indent="0">
              <a:buNone/>
              <a:defRPr sz="2600"/>
            </a:lvl3pPr>
            <a:lvl4pPr marL="1493261" indent="0">
              <a:buNone/>
              <a:defRPr sz="2200"/>
            </a:lvl4pPr>
            <a:lvl5pPr marL="1991015" indent="0">
              <a:buNone/>
              <a:defRPr sz="2200"/>
            </a:lvl5pPr>
            <a:lvl6pPr marL="2488768" indent="0">
              <a:buNone/>
              <a:defRPr sz="2200"/>
            </a:lvl6pPr>
            <a:lvl7pPr marL="2986522" indent="0">
              <a:buNone/>
              <a:defRPr sz="2200"/>
            </a:lvl7pPr>
            <a:lvl8pPr marL="3484275" indent="0">
              <a:buNone/>
              <a:defRPr sz="2200"/>
            </a:lvl8pPr>
            <a:lvl9pPr marL="3982029" indent="0">
              <a:buNone/>
              <a:defRPr sz="2200"/>
            </a:lvl9pPr>
          </a:lstStyle>
          <a:p>
            <a:endParaRPr lang="it-IT"/>
          </a:p>
        </p:txBody>
      </p:sp>
      <p:sp>
        <p:nvSpPr>
          <p:cNvPr id="4" name="Segnaposto testo 3"/>
          <p:cNvSpPr>
            <a:spLocks noGrp="1"/>
          </p:cNvSpPr>
          <p:nvPr>
            <p:ph type="body" sz="half" idx="2"/>
          </p:nvPr>
        </p:nvSpPr>
        <p:spPr>
          <a:xfrm>
            <a:off x="1482372" y="8365345"/>
            <a:ext cx="4537710" cy="1254429"/>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F5996D94-5063-D24C-90F5-044DE477B9DC}" type="datetimeFigureOut">
              <a:rPr lang="it-IT" smtClean="0"/>
              <a:t>04/08/2022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1902104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378143" y="428041"/>
            <a:ext cx="6806565" cy="1781440"/>
          </a:xfrm>
          <a:prstGeom prst="rect">
            <a:avLst/>
          </a:prstGeom>
        </p:spPr>
        <p:txBody>
          <a:bodyPr vert="horz" lIns="99551" tIns="49775" rIns="99551" bIns="49775" rtlCol="0" anchor="ctr">
            <a:normAutofit/>
          </a:bodyPr>
          <a:lstStyle/>
          <a:p>
            <a:r>
              <a:rPr lang="it-IT"/>
              <a:t>Fare clic per modificare stile</a:t>
            </a:r>
          </a:p>
        </p:txBody>
      </p:sp>
      <p:sp>
        <p:nvSpPr>
          <p:cNvPr id="3" name="Segnaposto testo 2"/>
          <p:cNvSpPr>
            <a:spLocks noGrp="1"/>
          </p:cNvSpPr>
          <p:nvPr>
            <p:ph type="body" idx="1"/>
          </p:nvPr>
        </p:nvSpPr>
        <p:spPr>
          <a:xfrm>
            <a:off x="378143" y="2494017"/>
            <a:ext cx="6806565" cy="7054007"/>
          </a:xfrm>
          <a:prstGeom prst="rect">
            <a:avLst/>
          </a:prstGeom>
        </p:spPr>
        <p:txBody>
          <a:bodyPr vert="horz" lIns="99551" tIns="49775" rIns="99551" bIns="49775"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378143" y="9906785"/>
            <a:ext cx="1764665" cy="569071"/>
          </a:xfrm>
          <a:prstGeom prst="rect">
            <a:avLst/>
          </a:prstGeom>
        </p:spPr>
        <p:txBody>
          <a:bodyPr vert="horz" lIns="99551" tIns="49775" rIns="99551" bIns="49775" rtlCol="0" anchor="ctr"/>
          <a:lstStyle>
            <a:lvl1pPr algn="l">
              <a:defRPr sz="1300">
                <a:solidFill>
                  <a:schemeClr val="tx1">
                    <a:tint val="75000"/>
                  </a:schemeClr>
                </a:solidFill>
              </a:defRPr>
            </a:lvl1pPr>
          </a:lstStyle>
          <a:p>
            <a:fld id="{F5996D94-5063-D24C-90F5-044DE477B9DC}" type="datetimeFigureOut">
              <a:rPr lang="it-IT" smtClean="0"/>
              <a:t>04/08/2022</a:t>
            </a:fld>
            <a:endParaRPr lang="it-IT"/>
          </a:p>
        </p:txBody>
      </p:sp>
      <p:sp>
        <p:nvSpPr>
          <p:cNvPr id="5" name="Segnaposto piè di pagina 4"/>
          <p:cNvSpPr>
            <a:spLocks noGrp="1"/>
          </p:cNvSpPr>
          <p:nvPr>
            <p:ph type="ftr" sz="quarter" idx="3"/>
          </p:nvPr>
        </p:nvSpPr>
        <p:spPr>
          <a:xfrm>
            <a:off x="2583974" y="9906785"/>
            <a:ext cx="2394903" cy="569071"/>
          </a:xfrm>
          <a:prstGeom prst="rect">
            <a:avLst/>
          </a:prstGeom>
        </p:spPr>
        <p:txBody>
          <a:bodyPr vert="horz" lIns="99551" tIns="49775" rIns="99551" bIns="49775" rtlCol="0" anchor="ctr"/>
          <a:lstStyle>
            <a:lvl1pPr algn="ctr">
              <a:defRPr sz="13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5420043" y="9906785"/>
            <a:ext cx="1764665" cy="569071"/>
          </a:xfrm>
          <a:prstGeom prst="rect">
            <a:avLst/>
          </a:prstGeom>
        </p:spPr>
        <p:txBody>
          <a:bodyPr vert="horz" lIns="99551" tIns="49775" rIns="99551" bIns="49775" rtlCol="0" anchor="ctr"/>
          <a:lstStyle>
            <a:lvl1pPr algn="r">
              <a:defRPr sz="1300">
                <a:solidFill>
                  <a:schemeClr val="tx1">
                    <a:tint val="75000"/>
                  </a:schemeClr>
                </a:solidFill>
              </a:defRPr>
            </a:lvl1pPr>
          </a:lstStyle>
          <a:p>
            <a:fld id="{58A549B3-88F9-BA4E-A742-B57CAEB6428A}" type="slidenum">
              <a:rPr lang="it-IT" smtClean="0"/>
              <a:t>‹N›</a:t>
            </a:fld>
            <a:endParaRPr lang="it-IT"/>
          </a:p>
        </p:txBody>
      </p:sp>
    </p:spTree>
    <p:extLst>
      <p:ext uri="{BB962C8B-B14F-4D97-AF65-F5344CB8AC3E}">
        <p14:creationId xmlns:p14="http://schemas.microsoft.com/office/powerpoint/2010/main" val="1681659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7754" rtl="0" eaLnBrk="1" latinLnBrk="0" hangingPunct="1">
        <a:spcBef>
          <a:spcPct val="0"/>
        </a:spcBef>
        <a:buNone/>
        <a:defRPr sz="4800" kern="1200">
          <a:solidFill>
            <a:schemeClr val="tx1"/>
          </a:solidFill>
          <a:latin typeface="+mj-lt"/>
          <a:ea typeface="+mj-ea"/>
          <a:cs typeface="+mj-cs"/>
        </a:defRPr>
      </a:lvl1pPr>
    </p:titleStyle>
    <p:bodyStyle>
      <a:lvl1pPr marL="373315" indent="-373315" algn="l" defTabSz="497754" rtl="0" eaLnBrk="1" latinLnBrk="0" hangingPunct="1">
        <a:spcBef>
          <a:spcPct val="20000"/>
        </a:spcBef>
        <a:buFont typeface="Arial"/>
        <a:buChar char="•"/>
        <a:defRPr sz="3500" kern="1200">
          <a:solidFill>
            <a:schemeClr val="tx1"/>
          </a:solidFill>
          <a:latin typeface="+mn-lt"/>
          <a:ea typeface="+mn-ea"/>
          <a:cs typeface="+mn-cs"/>
        </a:defRPr>
      </a:lvl1pPr>
      <a:lvl2pPr marL="808850" indent="-311096" algn="l" defTabSz="497754" rtl="0" eaLnBrk="1" latinLnBrk="0" hangingPunct="1">
        <a:spcBef>
          <a:spcPct val="20000"/>
        </a:spcBef>
        <a:buFont typeface="Arial"/>
        <a:buChar char="–"/>
        <a:defRPr sz="3000" kern="1200">
          <a:solidFill>
            <a:schemeClr val="tx1"/>
          </a:solidFill>
          <a:latin typeface="+mn-lt"/>
          <a:ea typeface="+mn-ea"/>
          <a:cs typeface="+mn-cs"/>
        </a:defRPr>
      </a:lvl2pPr>
      <a:lvl3pPr marL="1244384" indent="-248877" algn="l" defTabSz="497754" rtl="0" eaLnBrk="1" latinLnBrk="0" hangingPunct="1">
        <a:spcBef>
          <a:spcPct val="20000"/>
        </a:spcBef>
        <a:buFont typeface="Arial"/>
        <a:buChar char="•"/>
        <a:defRPr sz="2600" kern="1200">
          <a:solidFill>
            <a:schemeClr val="tx1"/>
          </a:solidFill>
          <a:latin typeface="+mn-lt"/>
          <a:ea typeface="+mn-ea"/>
          <a:cs typeface="+mn-cs"/>
        </a:defRPr>
      </a:lvl3pPr>
      <a:lvl4pPr marL="1742138" indent="-248877" algn="l" defTabSz="497754" rtl="0" eaLnBrk="1" latinLnBrk="0" hangingPunct="1">
        <a:spcBef>
          <a:spcPct val="20000"/>
        </a:spcBef>
        <a:buFont typeface="Arial"/>
        <a:buChar char="–"/>
        <a:defRPr sz="2200" kern="1200">
          <a:solidFill>
            <a:schemeClr val="tx1"/>
          </a:solidFill>
          <a:latin typeface="+mn-lt"/>
          <a:ea typeface="+mn-ea"/>
          <a:cs typeface="+mn-cs"/>
        </a:defRPr>
      </a:lvl4pPr>
      <a:lvl5pPr marL="2239891" indent="-248877" algn="l" defTabSz="497754" rtl="0" eaLnBrk="1" latinLnBrk="0" hangingPunct="1">
        <a:spcBef>
          <a:spcPct val="20000"/>
        </a:spcBef>
        <a:buFont typeface="Arial"/>
        <a:buChar char="»"/>
        <a:defRPr sz="2200" kern="1200">
          <a:solidFill>
            <a:schemeClr val="tx1"/>
          </a:solidFill>
          <a:latin typeface="+mn-lt"/>
          <a:ea typeface="+mn-ea"/>
          <a:cs typeface="+mn-cs"/>
        </a:defRPr>
      </a:lvl5pPr>
      <a:lvl6pPr marL="2737645" indent="-248877" algn="l" defTabSz="497754" rtl="0" eaLnBrk="1" latinLnBrk="0" hangingPunct="1">
        <a:spcBef>
          <a:spcPct val="20000"/>
        </a:spcBef>
        <a:buFont typeface="Arial"/>
        <a:buChar char="•"/>
        <a:defRPr sz="2200" kern="1200">
          <a:solidFill>
            <a:schemeClr val="tx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tx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tx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it-IT"/>
      </a:defPPr>
      <a:lvl1pPr marL="0" algn="l" defTabSz="497754" rtl="0" eaLnBrk="1" latinLnBrk="0" hangingPunct="1">
        <a:defRPr sz="2000" kern="1200">
          <a:solidFill>
            <a:schemeClr val="tx1"/>
          </a:solidFill>
          <a:latin typeface="+mn-lt"/>
          <a:ea typeface="+mn-ea"/>
          <a:cs typeface="+mn-cs"/>
        </a:defRPr>
      </a:lvl1pPr>
      <a:lvl2pPr marL="497754" algn="l" defTabSz="497754" rtl="0" eaLnBrk="1" latinLnBrk="0" hangingPunct="1">
        <a:defRPr sz="2000" kern="1200">
          <a:solidFill>
            <a:schemeClr val="tx1"/>
          </a:solidFill>
          <a:latin typeface="+mn-lt"/>
          <a:ea typeface="+mn-ea"/>
          <a:cs typeface="+mn-cs"/>
        </a:defRPr>
      </a:lvl2pPr>
      <a:lvl3pPr marL="995507" algn="l" defTabSz="497754" rtl="0" eaLnBrk="1" latinLnBrk="0" hangingPunct="1">
        <a:defRPr sz="2000" kern="1200">
          <a:solidFill>
            <a:schemeClr val="tx1"/>
          </a:solidFill>
          <a:latin typeface="+mn-lt"/>
          <a:ea typeface="+mn-ea"/>
          <a:cs typeface="+mn-cs"/>
        </a:defRPr>
      </a:lvl3pPr>
      <a:lvl4pPr marL="1493261" algn="l" defTabSz="497754" rtl="0" eaLnBrk="1" latinLnBrk="0" hangingPunct="1">
        <a:defRPr sz="2000" kern="1200">
          <a:solidFill>
            <a:schemeClr val="tx1"/>
          </a:solidFill>
          <a:latin typeface="+mn-lt"/>
          <a:ea typeface="+mn-ea"/>
          <a:cs typeface="+mn-cs"/>
        </a:defRPr>
      </a:lvl4pPr>
      <a:lvl5pPr marL="1991015" algn="l" defTabSz="497754" rtl="0" eaLnBrk="1" latinLnBrk="0" hangingPunct="1">
        <a:defRPr sz="2000" kern="1200">
          <a:solidFill>
            <a:schemeClr val="tx1"/>
          </a:solidFill>
          <a:latin typeface="+mn-lt"/>
          <a:ea typeface="+mn-ea"/>
          <a:cs typeface="+mn-cs"/>
        </a:defRPr>
      </a:lvl5pPr>
      <a:lvl6pPr marL="2488768" algn="l" defTabSz="497754" rtl="0" eaLnBrk="1" latinLnBrk="0" hangingPunct="1">
        <a:defRPr sz="2000" kern="1200">
          <a:solidFill>
            <a:schemeClr val="tx1"/>
          </a:solidFill>
          <a:latin typeface="+mn-lt"/>
          <a:ea typeface="+mn-ea"/>
          <a:cs typeface="+mn-cs"/>
        </a:defRPr>
      </a:lvl6pPr>
      <a:lvl7pPr marL="2986522" algn="l" defTabSz="497754" rtl="0" eaLnBrk="1" latinLnBrk="0" hangingPunct="1">
        <a:defRPr sz="2000" kern="1200">
          <a:solidFill>
            <a:schemeClr val="tx1"/>
          </a:solidFill>
          <a:latin typeface="+mn-lt"/>
          <a:ea typeface="+mn-ea"/>
          <a:cs typeface="+mn-cs"/>
        </a:defRPr>
      </a:lvl7pPr>
      <a:lvl8pPr marL="3484275" algn="l" defTabSz="497754" rtl="0" eaLnBrk="1" latinLnBrk="0" hangingPunct="1">
        <a:defRPr sz="2000" kern="1200">
          <a:solidFill>
            <a:schemeClr val="tx1"/>
          </a:solidFill>
          <a:latin typeface="+mn-lt"/>
          <a:ea typeface="+mn-ea"/>
          <a:cs typeface="+mn-cs"/>
        </a:defRPr>
      </a:lvl8pPr>
      <a:lvl9pPr marL="3982029" algn="l" defTabSz="49775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Rettangolo 3"/>
          <p:cNvSpPr/>
          <p:nvPr/>
        </p:nvSpPr>
        <p:spPr>
          <a:xfrm>
            <a:off x="635000" y="2208482"/>
            <a:ext cx="6383867" cy="7419019"/>
          </a:xfrm>
          <a:prstGeom prst="rect">
            <a:avLst/>
          </a:prstGeom>
        </p:spPr>
        <p:txBody>
          <a:bodyPr wrap="square">
            <a:spAutoFit/>
          </a:bodyPr>
          <a:lstStyle/>
          <a:p>
            <a:pPr>
              <a:lnSpc>
                <a:spcPts val="1300"/>
              </a:lnSpc>
            </a:pPr>
            <a:r>
              <a:rPr lang="it-IT" sz="1000" dirty="0">
                <a:latin typeface="Helvetica"/>
                <a:cs typeface="Helvetica"/>
              </a:rPr>
              <a:t>Gentile </a:t>
            </a:r>
            <a:r>
              <a:rPr lang="it-IT" sz="1000" dirty="0" err="1">
                <a:latin typeface="Helvetica"/>
                <a:cs typeface="Helvetica"/>
              </a:rPr>
              <a:t>Sig</a:t>
            </a:r>
            <a:r>
              <a:rPr lang="it-IT" sz="1000" dirty="0">
                <a:latin typeface="Helvetica"/>
                <a:cs typeface="Helvetica"/>
              </a:rPr>
              <a:t>/Sig.ra </a:t>
            </a:r>
          </a:p>
          <a:p>
            <a:pPr>
              <a:lnSpc>
                <a:spcPts val="1300"/>
              </a:lnSpc>
            </a:pPr>
            <a:r>
              <a:rPr lang="it-IT" sz="1000" dirty="0">
                <a:latin typeface="Helvetica"/>
                <a:cs typeface="Helvetica"/>
              </a:rPr>
              <a:t> </a:t>
            </a:r>
          </a:p>
          <a:p>
            <a:pPr>
              <a:lnSpc>
                <a:spcPts val="1400"/>
              </a:lnSpc>
            </a:pPr>
            <a:r>
              <a:rPr lang="it-IT" sz="1000" dirty="0">
                <a:latin typeface="Helvetica"/>
                <a:cs typeface="Helvetica"/>
              </a:rPr>
              <a:t>Le viene offerta, </a:t>
            </a:r>
            <a:r>
              <a:rPr lang="it-IT" sz="1000" b="1" u="sng" dirty="0">
                <a:latin typeface="Helvetica"/>
                <a:cs typeface="Helvetica"/>
              </a:rPr>
              <a:t>gratuitamente</a:t>
            </a:r>
            <a:r>
              <a:rPr lang="it-IT" sz="1000" dirty="0">
                <a:latin typeface="Helvetica"/>
                <a:cs typeface="Helvetica"/>
              </a:rPr>
              <a:t>, la possibilità di sottoporsi al </a:t>
            </a:r>
            <a:r>
              <a:rPr lang="it-IT" sz="1000" b="1" dirty="0">
                <a:latin typeface="Helvetica"/>
                <a:cs typeface="Helvetica"/>
              </a:rPr>
              <a:t>test per la ricerca del virus dell’epatite C</a:t>
            </a:r>
            <a:r>
              <a:rPr lang="it-IT" sz="1000" dirty="0">
                <a:latin typeface="Helvetica"/>
                <a:cs typeface="Helvetica"/>
              </a:rPr>
              <a:t>.</a:t>
            </a:r>
          </a:p>
          <a:p>
            <a:pPr>
              <a:lnSpc>
                <a:spcPts val="1400"/>
              </a:lnSpc>
            </a:pPr>
            <a:r>
              <a:rPr lang="it-IT" sz="1000" u="sng" dirty="0">
                <a:latin typeface="Helvetica"/>
                <a:cs typeface="Helvetica"/>
              </a:rPr>
              <a:t>Perché sottoporsi al test:</a:t>
            </a:r>
            <a:endParaRPr lang="it-IT" sz="1000" dirty="0">
              <a:latin typeface="Helvetica"/>
              <a:cs typeface="Helvetica"/>
            </a:endParaRPr>
          </a:p>
          <a:p>
            <a:pPr marL="171450" lvl="0" indent="-171450">
              <a:lnSpc>
                <a:spcPts val="1400"/>
              </a:lnSpc>
              <a:buFont typeface="Arial"/>
              <a:buChar char="•"/>
            </a:pPr>
            <a:r>
              <a:rPr lang="it-IT" sz="1000" dirty="0">
                <a:latin typeface="Helvetica"/>
                <a:cs typeface="Helvetica"/>
              </a:rPr>
              <a:t>il virus dell’</a:t>
            </a:r>
            <a:r>
              <a:rPr lang="it-IT" sz="1000" b="1" dirty="0">
                <a:latin typeface="Helvetica"/>
                <a:cs typeface="Helvetica"/>
              </a:rPr>
              <a:t>Epatite C </a:t>
            </a:r>
            <a:r>
              <a:rPr lang="it-IT" sz="1000" dirty="0">
                <a:latin typeface="Helvetica"/>
                <a:cs typeface="Helvetica"/>
              </a:rPr>
              <a:t>è un nemico silenzioso, che </a:t>
            </a:r>
            <a:r>
              <a:rPr lang="it-IT" sz="1000" b="1" dirty="0">
                <a:latin typeface="Helvetica"/>
                <a:cs typeface="Helvetica"/>
              </a:rPr>
              <a:t>spesso non dà segni</a:t>
            </a:r>
            <a:r>
              <a:rPr lang="it-IT" sz="1000" dirty="0">
                <a:latin typeface="Helvetica"/>
                <a:cs typeface="Helvetica"/>
              </a:rPr>
              <a:t> della propria presenza ma che può provocare </a:t>
            </a:r>
            <a:r>
              <a:rPr lang="it-IT" sz="1000" b="1" dirty="0">
                <a:latin typeface="Helvetica"/>
                <a:cs typeface="Helvetica"/>
              </a:rPr>
              <a:t>cirrosi epatica</a:t>
            </a:r>
            <a:r>
              <a:rPr lang="it-IT" sz="1000" dirty="0">
                <a:latin typeface="Helvetica"/>
                <a:cs typeface="Helvetica"/>
              </a:rPr>
              <a:t> e </a:t>
            </a:r>
            <a:r>
              <a:rPr lang="it-IT" sz="1000" b="1" dirty="0">
                <a:latin typeface="Helvetica"/>
                <a:cs typeface="Helvetica"/>
              </a:rPr>
              <a:t>tumori</a:t>
            </a:r>
            <a:r>
              <a:rPr lang="it-IT" sz="1000" dirty="0">
                <a:latin typeface="Helvetica"/>
                <a:cs typeface="Helvetica"/>
              </a:rPr>
              <a:t>.</a:t>
            </a:r>
          </a:p>
          <a:p>
            <a:pPr marL="171450" lvl="0" indent="-171450">
              <a:lnSpc>
                <a:spcPts val="1400"/>
              </a:lnSpc>
              <a:buFont typeface="Arial"/>
              <a:buChar char="•"/>
            </a:pPr>
            <a:r>
              <a:rPr lang="it-IT" sz="1000" dirty="0">
                <a:latin typeface="Helvetica"/>
                <a:cs typeface="Helvetica"/>
              </a:rPr>
              <a:t>Oggi per questa infezione</a:t>
            </a:r>
            <a:r>
              <a:rPr lang="it-IT" sz="1000" b="1" dirty="0">
                <a:latin typeface="Helvetica"/>
                <a:cs typeface="Helvetica"/>
              </a:rPr>
              <a:t> </a:t>
            </a:r>
            <a:r>
              <a:rPr lang="it-IT" sz="1000" dirty="0">
                <a:latin typeface="Helvetica"/>
                <a:cs typeface="Helvetica"/>
              </a:rPr>
              <a:t>esiste una</a:t>
            </a:r>
            <a:r>
              <a:rPr lang="it-IT" sz="1000" b="1" dirty="0">
                <a:latin typeface="Helvetica"/>
                <a:cs typeface="Helvetica"/>
              </a:rPr>
              <a:t> cura di breve durata </a:t>
            </a:r>
            <a:r>
              <a:rPr lang="it-IT" sz="1000" dirty="0">
                <a:latin typeface="Helvetica"/>
                <a:cs typeface="Helvetica"/>
              </a:rPr>
              <a:t>(massimo 3 mesi) con</a:t>
            </a:r>
            <a:r>
              <a:rPr lang="it-IT" sz="1000" b="1" dirty="0">
                <a:latin typeface="Helvetica"/>
                <a:cs typeface="Helvetica"/>
              </a:rPr>
              <a:t> </a:t>
            </a:r>
            <a:r>
              <a:rPr lang="it-IT" sz="1000" dirty="0">
                <a:latin typeface="Helvetica"/>
                <a:cs typeface="Helvetica"/>
              </a:rPr>
              <a:t>pochissimi e trascurabili effetti collaterali</a:t>
            </a:r>
            <a:r>
              <a:rPr lang="it-IT" sz="1000" b="1" dirty="0">
                <a:latin typeface="Helvetica"/>
                <a:cs typeface="Helvetica"/>
              </a:rPr>
              <a:t> </a:t>
            </a:r>
            <a:r>
              <a:rPr lang="it-IT" sz="1000" dirty="0">
                <a:latin typeface="Helvetica"/>
                <a:cs typeface="Helvetica"/>
              </a:rPr>
              <a:t>e </a:t>
            </a:r>
            <a:r>
              <a:rPr lang="it-IT" sz="1000" b="1" dirty="0">
                <a:latin typeface="Helvetica"/>
                <a:cs typeface="Helvetica"/>
              </a:rPr>
              <a:t>altamente</a:t>
            </a:r>
            <a:r>
              <a:rPr lang="it-IT" sz="1000" dirty="0">
                <a:latin typeface="Helvetica"/>
                <a:cs typeface="Helvetica"/>
              </a:rPr>
              <a:t> </a:t>
            </a:r>
            <a:r>
              <a:rPr lang="it-IT" sz="1000" b="1" dirty="0">
                <a:latin typeface="Helvetica"/>
                <a:cs typeface="Helvetica"/>
              </a:rPr>
              <a:t>efficace</a:t>
            </a:r>
            <a:r>
              <a:rPr lang="it-IT" sz="1000" dirty="0">
                <a:latin typeface="Helvetica"/>
                <a:cs typeface="Helvetica"/>
              </a:rPr>
              <a:t>, in grado di guarire oltre il 95% dei pazienti </a:t>
            </a:r>
          </a:p>
          <a:p>
            <a:pPr algn="just">
              <a:lnSpc>
                <a:spcPts val="1400"/>
              </a:lnSpc>
            </a:pPr>
            <a:r>
              <a:rPr lang="it-IT" sz="1000" dirty="0">
                <a:latin typeface="Helvetica"/>
                <a:cs typeface="Helvetica"/>
              </a:rPr>
              <a:t>L’infezione cronica da </a:t>
            </a:r>
            <a:r>
              <a:rPr lang="it-IT" sz="1000" u="sng" dirty="0">
                <a:latin typeface="Helvetica"/>
                <a:cs typeface="Helvetica"/>
              </a:rPr>
              <a:t>virus dell’epatite C (HCV)</a:t>
            </a:r>
            <a:r>
              <a:rPr lang="it-IT" sz="1000" dirty="0">
                <a:latin typeface="Helvetica"/>
                <a:cs typeface="Helvetica"/>
              </a:rPr>
              <a:t> è una delle </a:t>
            </a:r>
            <a:r>
              <a:rPr lang="it-IT" sz="1000" u="sng" dirty="0">
                <a:latin typeface="Helvetica"/>
                <a:cs typeface="Helvetica"/>
              </a:rPr>
              <a:t>principali cause di morte e ricovero nel mondo</a:t>
            </a:r>
            <a:r>
              <a:rPr lang="it-IT" sz="1000" dirty="0">
                <a:latin typeface="Helvetica"/>
                <a:cs typeface="Helvetica"/>
              </a:rPr>
              <a:t>. Fino al 2015 ogni 30 minuti in Italia moriva una persona per le conseguenze dell’epatite C. Si calcola che nel nostro Paese circa tra </a:t>
            </a:r>
            <a:r>
              <a:rPr lang="it-IT" sz="1000" b="1" dirty="0">
                <a:latin typeface="Helvetica"/>
                <a:cs typeface="Helvetica"/>
              </a:rPr>
              <a:t>l’1% e l’1,5%</a:t>
            </a:r>
            <a:r>
              <a:rPr lang="it-IT" sz="1000" dirty="0">
                <a:latin typeface="Helvetica"/>
                <a:cs typeface="Helvetica"/>
              </a:rPr>
              <a:t> </a:t>
            </a:r>
            <a:r>
              <a:rPr lang="it-IT" sz="1000" b="1" dirty="0">
                <a:latin typeface="Helvetica"/>
                <a:cs typeface="Helvetica"/>
              </a:rPr>
              <a:t>della popolazione ne è affetta</a:t>
            </a:r>
            <a:r>
              <a:rPr lang="it-IT" sz="1000" dirty="0">
                <a:latin typeface="Helvetica"/>
                <a:cs typeface="Helvetica"/>
              </a:rPr>
              <a:t>; in particolare, in Lombardia si stima che circa </a:t>
            </a:r>
            <a:r>
              <a:rPr lang="it-IT" sz="1000" b="1" dirty="0">
                <a:latin typeface="Helvetica"/>
                <a:cs typeface="Helvetica"/>
              </a:rPr>
              <a:t>150.000</a:t>
            </a:r>
            <a:r>
              <a:rPr lang="it-IT" sz="1000" dirty="0">
                <a:latin typeface="Helvetica"/>
                <a:cs typeface="Helvetica"/>
              </a:rPr>
              <a:t> persone presentino l’infezione da HCV. Molti di questi casi però </a:t>
            </a:r>
            <a:r>
              <a:rPr lang="it-IT" sz="1000" b="1" dirty="0">
                <a:latin typeface="Helvetica"/>
                <a:cs typeface="Helvetica"/>
              </a:rPr>
              <a:t>rimangono non diagnosticati. </a:t>
            </a:r>
            <a:endParaRPr lang="it-IT" sz="1000" dirty="0">
              <a:latin typeface="Helvetica"/>
              <a:cs typeface="Helvetica"/>
            </a:endParaRPr>
          </a:p>
          <a:p>
            <a:pPr algn="just">
              <a:lnSpc>
                <a:spcPts val="1400"/>
              </a:lnSpc>
            </a:pPr>
            <a:r>
              <a:rPr lang="it-IT" sz="1000" dirty="0">
                <a:latin typeface="Helvetica"/>
                <a:cs typeface="Helvetica"/>
              </a:rPr>
              <a:t>È per questo motivo che oggi La invitiamo a dare il suo consenso a sottoporsi al test per la ricerca nel sangue dell’anticorpo contro il virus HCV.</a:t>
            </a:r>
          </a:p>
          <a:p>
            <a:pPr>
              <a:lnSpc>
                <a:spcPts val="1400"/>
              </a:lnSpc>
            </a:pPr>
            <a:r>
              <a:rPr lang="it-IT" sz="1000" b="1" u="sng" dirty="0">
                <a:latin typeface="Helvetica"/>
                <a:cs typeface="Helvetica"/>
              </a:rPr>
              <a:t>Le chiediamo di rispondere a queste brevi domande:</a:t>
            </a:r>
            <a:endParaRPr lang="it-IT" sz="1000" dirty="0">
              <a:latin typeface="Helvetica"/>
              <a:cs typeface="Helvetica"/>
            </a:endParaRPr>
          </a:p>
          <a:p>
            <a:pPr lvl="0">
              <a:lnSpc>
                <a:spcPts val="1400"/>
              </a:lnSpc>
            </a:pPr>
            <a:r>
              <a:rPr lang="it-IT" sz="1000" dirty="0">
                <a:latin typeface="Helvetica"/>
                <a:cs typeface="Helvetica"/>
              </a:rPr>
              <a:t>Si è mai sottoposto a questo test?				</a:t>
            </a:r>
            <a:r>
              <a:rPr lang="it-IT" sz="1000" b="1" dirty="0">
                <a:latin typeface="Helvetica"/>
                <a:cs typeface="Helvetica"/>
              </a:rPr>
              <a:t>□ SI			□ NO</a:t>
            </a:r>
            <a:endParaRPr lang="it-IT" sz="1000" dirty="0">
              <a:latin typeface="Helvetica"/>
              <a:cs typeface="Helvetica"/>
            </a:endParaRPr>
          </a:p>
          <a:p>
            <a:pPr lvl="0">
              <a:lnSpc>
                <a:spcPts val="1400"/>
              </a:lnSpc>
            </a:pPr>
            <a:r>
              <a:rPr lang="it-IT" sz="1000" dirty="0">
                <a:latin typeface="Helvetica"/>
                <a:cs typeface="Helvetica"/>
              </a:rPr>
              <a:t>Se sì, quale è stato il risultato?				</a:t>
            </a:r>
            <a:r>
              <a:rPr lang="it-IT" sz="1000" b="1" dirty="0">
                <a:latin typeface="Helvetica"/>
                <a:cs typeface="Helvetica"/>
              </a:rPr>
              <a:t>□ Positivo		□ Negativo </a:t>
            </a:r>
            <a:endParaRPr lang="it-IT" sz="1000" dirty="0">
              <a:latin typeface="Helvetica"/>
              <a:cs typeface="Helvetica"/>
            </a:endParaRPr>
          </a:p>
          <a:p>
            <a:pPr lvl="0">
              <a:lnSpc>
                <a:spcPts val="1400"/>
              </a:lnSpc>
            </a:pPr>
            <a:r>
              <a:rPr lang="it-IT" sz="1000" dirty="0">
                <a:latin typeface="Helvetica"/>
                <a:cs typeface="Helvetica"/>
              </a:rPr>
              <a:t>È già stato curato per l’epatite C con i nuovi farmaci?		</a:t>
            </a:r>
            <a:r>
              <a:rPr lang="it-IT" sz="1000" b="1" dirty="0">
                <a:latin typeface="Helvetica"/>
                <a:cs typeface="Helvetica"/>
              </a:rPr>
              <a:t>□</a:t>
            </a:r>
            <a:r>
              <a:rPr lang="it-IT" sz="1000" dirty="0">
                <a:latin typeface="Helvetica"/>
                <a:cs typeface="Helvetica"/>
              </a:rPr>
              <a:t> </a:t>
            </a:r>
            <a:r>
              <a:rPr lang="it-IT" sz="1000" b="1" dirty="0">
                <a:latin typeface="Helvetica"/>
                <a:cs typeface="Helvetica"/>
              </a:rPr>
              <a:t>SI 			□ NO</a:t>
            </a:r>
            <a:r>
              <a:rPr lang="it-IT" sz="1000" dirty="0">
                <a:latin typeface="Helvetica"/>
                <a:cs typeface="Helvetica"/>
              </a:rPr>
              <a:t> </a:t>
            </a:r>
          </a:p>
          <a:p>
            <a:pPr algn="just">
              <a:lnSpc>
                <a:spcPts val="1400"/>
              </a:lnSpc>
            </a:pPr>
            <a:r>
              <a:rPr lang="it-IT" sz="1000" dirty="0">
                <a:latin typeface="Helvetica"/>
                <a:cs typeface="Helvetica"/>
              </a:rPr>
              <a:t>Se si è già stati curati per l’epatite C </a:t>
            </a:r>
            <a:r>
              <a:rPr lang="it-IT" sz="1000" b="1" u="sng" dirty="0">
                <a:latin typeface="Helvetica"/>
                <a:cs typeface="Helvetica"/>
              </a:rPr>
              <a:t>non</a:t>
            </a:r>
            <a:r>
              <a:rPr lang="it-IT" sz="1000" b="1" dirty="0">
                <a:latin typeface="Helvetica"/>
                <a:cs typeface="Helvetica"/>
              </a:rPr>
              <a:t> è necessario sottoporsi</a:t>
            </a:r>
            <a:r>
              <a:rPr lang="it-IT" sz="1000" dirty="0">
                <a:latin typeface="Helvetica"/>
                <a:cs typeface="Helvetica"/>
              </a:rPr>
              <a:t> a questo nuovo prelievo.</a:t>
            </a:r>
          </a:p>
          <a:p>
            <a:pPr>
              <a:lnSpc>
                <a:spcPts val="1300"/>
              </a:lnSpc>
            </a:pPr>
            <a:r>
              <a:rPr lang="it-IT" sz="1000" dirty="0">
                <a:latin typeface="Helvetica"/>
                <a:cs typeface="Helvetica"/>
              </a:rPr>
              <a:t> </a:t>
            </a:r>
          </a:p>
          <a:p>
            <a:pPr algn="ctr">
              <a:lnSpc>
                <a:spcPts val="1300"/>
              </a:lnSpc>
            </a:pPr>
            <a:r>
              <a:rPr lang="it-IT" sz="1000" b="1" u="sng" dirty="0">
                <a:latin typeface="Helvetica"/>
                <a:cs typeface="Helvetica"/>
              </a:rPr>
              <a:t>ESPRESSIONE DEL CONSENSO</a:t>
            </a:r>
          </a:p>
          <a:p>
            <a:pPr algn="just">
              <a:lnSpc>
                <a:spcPts val="1500"/>
              </a:lnSpc>
            </a:pPr>
            <a:r>
              <a:rPr lang="it-IT" sz="1000" dirty="0">
                <a:latin typeface="Helvetica"/>
                <a:cs typeface="Helvetica"/>
              </a:rPr>
              <a:t>Io sottoscritto/a dichiaro di aver ricevuto le informazioni che mi hanno permesso di comprendere le mie condizioni cliniche e l’esame proposto, di aver letto l’informativa privacy e di aver compreso le finalità e modalità di trattamento dei miei dati nonché i diritti a me riservati in quanto interessato</a:t>
            </a:r>
          </a:p>
          <a:p>
            <a:pPr>
              <a:lnSpc>
                <a:spcPts val="1300"/>
              </a:lnSpc>
            </a:pPr>
            <a:r>
              <a:rPr lang="it-IT" sz="1000" dirty="0">
                <a:latin typeface="Helvetica"/>
                <a:cs typeface="Helvetica"/>
              </a:rPr>
              <a:t>Valutate le informazioni ricevute:</a:t>
            </a:r>
          </a:p>
          <a:p>
            <a:pPr>
              <a:lnSpc>
                <a:spcPts val="2000"/>
              </a:lnSpc>
            </a:pPr>
            <a:r>
              <a:rPr lang="it-IT" sz="1000" dirty="0">
                <a:latin typeface="Helvetica"/>
                <a:cs typeface="Helvetica"/>
              </a:rPr>
              <a:t>			  </a:t>
            </a:r>
            <a:r>
              <a:rPr lang="it-IT" sz="1000" b="1" dirty="0">
                <a:latin typeface="Helvetica"/>
                <a:cs typeface="Helvetica"/>
              </a:rPr>
              <a:t>□ </a:t>
            </a:r>
            <a:r>
              <a:rPr lang="it-IT" sz="1000" dirty="0">
                <a:latin typeface="Helvetica"/>
                <a:cs typeface="Helvetica"/>
              </a:rPr>
              <a:t> </a:t>
            </a:r>
            <a:r>
              <a:rPr lang="it-IT" sz="1000" b="1" dirty="0">
                <a:latin typeface="Helvetica"/>
                <a:cs typeface="Helvetica"/>
              </a:rPr>
              <a:t>ACCONSENTO	□ </a:t>
            </a:r>
            <a:r>
              <a:rPr lang="it-IT" sz="1000" dirty="0">
                <a:latin typeface="Helvetica"/>
                <a:cs typeface="Helvetica"/>
              </a:rPr>
              <a:t> </a:t>
            </a:r>
            <a:r>
              <a:rPr lang="it-IT" sz="1000" b="1" dirty="0">
                <a:latin typeface="Helvetica"/>
                <a:cs typeface="Helvetica"/>
              </a:rPr>
              <a:t>NON ACCONSENTO</a:t>
            </a:r>
            <a:endParaRPr lang="it-IT" sz="1000" dirty="0">
              <a:latin typeface="Helvetica"/>
              <a:cs typeface="Helvetica"/>
            </a:endParaRPr>
          </a:p>
          <a:p>
            <a:pPr algn="just">
              <a:lnSpc>
                <a:spcPts val="1400"/>
              </a:lnSpc>
            </a:pPr>
            <a:r>
              <a:rPr lang="it-IT" sz="1000" dirty="0">
                <a:latin typeface="Helvetica"/>
                <a:cs typeface="Helvetica"/>
              </a:rPr>
              <a:t>a eseguire il test di screening per HCV, al trattamento dei dati personali richiesti, all’inserimento dei tali sulla piattaforma regionale dedicata al monitoraggio della campagna di screening e, qualora risultassi positivo al test di screening di primo livello, alla comunicazione dei dati al centro specialistico. </a:t>
            </a:r>
          </a:p>
          <a:p>
            <a:pPr>
              <a:lnSpc>
                <a:spcPts val="1300"/>
              </a:lnSpc>
            </a:pPr>
            <a:r>
              <a:rPr lang="it-IT" sz="1000" b="1" u="sng" dirty="0">
                <a:latin typeface="Helvetica"/>
                <a:cs typeface="Helvetica"/>
              </a:rPr>
              <a:t>Se il test risultasse positivo </a:t>
            </a:r>
            <a:r>
              <a:rPr lang="it-IT" sz="1000" dirty="0">
                <a:latin typeface="Helvetica"/>
                <a:cs typeface="Helvetica"/>
              </a:rPr>
              <a:t>verrà contattato/a per completare gli aggiornamenti diagnostici.</a:t>
            </a:r>
          </a:p>
          <a:p>
            <a:pPr>
              <a:lnSpc>
                <a:spcPts val="1300"/>
              </a:lnSpc>
            </a:pPr>
            <a:r>
              <a:rPr lang="it-IT" sz="1000" b="1" dirty="0">
                <a:latin typeface="Helvetica"/>
                <a:cs typeface="Helvetica"/>
              </a:rPr>
              <a:t> </a:t>
            </a:r>
            <a:endParaRPr lang="it-IT" sz="1000" dirty="0">
              <a:latin typeface="Helvetica"/>
              <a:cs typeface="Helvetica"/>
            </a:endParaRPr>
          </a:p>
          <a:p>
            <a:pPr>
              <a:lnSpc>
                <a:spcPts val="1500"/>
              </a:lnSpc>
            </a:pPr>
            <a:r>
              <a:rPr lang="it-IT" sz="1000" b="1" dirty="0">
                <a:latin typeface="Helvetica"/>
                <a:cs typeface="Helvetica"/>
              </a:rPr>
              <a:t>COGNOME NOME…………………………………………………………………………………………………………</a:t>
            </a:r>
            <a:endParaRPr lang="it-IT" sz="1000" dirty="0">
              <a:latin typeface="Helvetica"/>
              <a:cs typeface="Helvetica"/>
            </a:endParaRPr>
          </a:p>
          <a:p>
            <a:pPr>
              <a:lnSpc>
                <a:spcPts val="1500"/>
              </a:lnSpc>
            </a:pPr>
            <a:r>
              <a:rPr lang="it-IT" sz="1000" dirty="0">
                <a:latin typeface="Helvetica"/>
                <a:cs typeface="Helvetica"/>
              </a:rPr>
              <a:t>DATA DI NASCITA…………………………………………………………………………………………………………</a:t>
            </a:r>
          </a:p>
          <a:p>
            <a:pPr>
              <a:lnSpc>
                <a:spcPts val="1500"/>
              </a:lnSpc>
            </a:pPr>
            <a:r>
              <a:rPr lang="it-IT" sz="1000" dirty="0">
                <a:latin typeface="Helvetica"/>
                <a:cs typeface="Helvetica"/>
              </a:rPr>
              <a:t>CODICE FISCALE ………………………………………………………………………………………………………..</a:t>
            </a:r>
          </a:p>
          <a:p>
            <a:pPr>
              <a:lnSpc>
                <a:spcPts val="1500"/>
              </a:lnSpc>
            </a:pPr>
            <a:r>
              <a:rPr lang="it-IT" sz="1000" dirty="0">
                <a:latin typeface="Helvetica"/>
                <a:cs typeface="Helvetica"/>
              </a:rPr>
              <a:t>CELLULARE………………………………………………………………………………………………………………..</a:t>
            </a:r>
          </a:p>
          <a:p>
            <a:pPr>
              <a:lnSpc>
                <a:spcPts val="1500"/>
              </a:lnSpc>
            </a:pPr>
            <a:r>
              <a:rPr lang="it-IT" sz="1000">
                <a:latin typeface="Helvetica"/>
                <a:cs typeface="Helvetica"/>
              </a:rPr>
              <a:t>EMAIL</a:t>
            </a:r>
            <a:r>
              <a:rPr lang="it-IT" sz="1000" b="1">
                <a:latin typeface="Helvetica"/>
                <a:cs typeface="Helvetica"/>
              </a:rPr>
              <a:t> ………………………………………………………………………………………………………………............</a:t>
            </a:r>
            <a:endParaRPr lang="it-IT" sz="1000" dirty="0">
              <a:latin typeface="Helvetica"/>
              <a:cs typeface="Helvetica"/>
            </a:endParaRPr>
          </a:p>
          <a:p>
            <a:pPr>
              <a:lnSpc>
                <a:spcPts val="1300"/>
              </a:lnSpc>
            </a:pPr>
            <a:r>
              <a:rPr lang="it-IT" sz="1000" i="1" dirty="0">
                <a:latin typeface="Helvetica"/>
                <a:cs typeface="Helvetica"/>
              </a:rPr>
              <a:t> </a:t>
            </a:r>
            <a:endParaRPr lang="it-IT" sz="1000" dirty="0">
              <a:latin typeface="Helvetica"/>
              <a:cs typeface="Helvetica"/>
            </a:endParaRPr>
          </a:p>
          <a:p>
            <a:pPr>
              <a:lnSpc>
                <a:spcPts val="1300"/>
              </a:lnSpc>
            </a:pPr>
            <a:r>
              <a:rPr lang="it-IT" sz="1000" i="1" dirty="0">
                <a:latin typeface="Helvetica"/>
                <a:cs typeface="Helvetica"/>
              </a:rPr>
              <a:t>Data 						Firma del paziente/amministratore di sostegno</a:t>
            </a:r>
            <a:endParaRPr lang="it-IT" sz="1000" dirty="0">
              <a:latin typeface="Helvetica"/>
              <a:cs typeface="Helvetica"/>
            </a:endParaRPr>
          </a:p>
          <a:p>
            <a:pPr>
              <a:lnSpc>
                <a:spcPts val="2400"/>
              </a:lnSpc>
            </a:pPr>
            <a:r>
              <a:rPr lang="it-IT" sz="1000" i="1" dirty="0">
                <a:latin typeface="Helvetica"/>
                <a:cs typeface="Helvetica"/>
              </a:rPr>
              <a:t>Luogo		</a:t>
            </a:r>
            <a:endParaRPr lang="it-IT" sz="1000" dirty="0">
              <a:latin typeface="Helvetica"/>
              <a:cs typeface="Helvetica"/>
            </a:endParaRPr>
          </a:p>
        </p:txBody>
      </p:sp>
    </p:spTree>
    <p:extLst>
      <p:ext uri="{BB962C8B-B14F-4D97-AF65-F5344CB8AC3E}">
        <p14:creationId xmlns:p14="http://schemas.microsoft.com/office/powerpoint/2010/main" val="411221285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81</TotalTime>
  <Words>457</Words>
  <Application>Microsoft Office PowerPoint</Application>
  <PresentationFormat>Personalizzato</PresentationFormat>
  <Paragraphs>29</Paragraphs>
  <Slides>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vt:i4>
      </vt:variant>
    </vt:vector>
  </HeadingPairs>
  <TitlesOfParts>
    <vt:vector size="5" baseType="lpstr">
      <vt:lpstr>Arial</vt:lpstr>
      <vt:lpstr>Calibri</vt:lpstr>
      <vt:lpstr>Helvetica</vt:lpstr>
      <vt:lpstr>Tema di Office</vt:lpstr>
      <vt:lpstr>Presentazione standard di PowerPoint</vt:lpstr>
    </vt:vector>
  </TitlesOfParts>
  <Company>Computer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Barbara Apple</dc:creator>
  <cp:lastModifiedBy>LAM Vigevano</cp:lastModifiedBy>
  <cp:revision>9</cp:revision>
  <dcterms:created xsi:type="dcterms:W3CDTF">2022-04-21T08:34:39Z</dcterms:created>
  <dcterms:modified xsi:type="dcterms:W3CDTF">2022-08-04T08:27:54Z</dcterms:modified>
</cp:coreProperties>
</file>